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  <p:sldMasterId id="2147483816" r:id="rId3"/>
    <p:sldMasterId id="2147483828" r:id="rId4"/>
    <p:sldMasterId id="2147483840" r:id="rId5"/>
    <p:sldMasterId id="2147483852" r:id="rId6"/>
    <p:sldMasterId id="2147483864" r:id="rId7"/>
    <p:sldMasterId id="2147483876" r:id="rId8"/>
    <p:sldMasterId id="2147483888" r:id="rId9"/>
  </p:sldMasterIdLst>
  <p:notesMasterIdLst>
    <p:notesMasterId r:id="rId34"/>
  </p:notesMasterIdLst>
  <p:sldIdLst>
    <p:sldId id="256" r:id="rId10"/>
    <p:sldId id="300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366" r:id="rId28"/>
    <p:sldId id="379" r:id="rId29"/>
    <p:sldId id="395" r:id="rId30"/>
    <p:sldId id="396" r:id="rId31"/>
    <p:sldId id="358" r:id="rId32"/>
    <p:sldId id="38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D5552-6CDC-4094-82FC-A0AA904E9876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C9425-86DB-4F40-BF5F-6F3ABFC97C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00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324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33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47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31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764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035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46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C9425-86DB-4F40-BF5F-6F3ABFC97C0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0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D78B96-4FE0-427B-B884-FC92D596F21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BC0F0-5F1D-4955-9368-2F60049450E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65A9-35C7-49AF-BD18-56C8BD3E74E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427D-20EB-4026-A834-7C1B2ED42B2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F0681-AC5F-4333-8DCD-B9E48E0FB59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0F407-3D68-4BA2-A70E-E9841DEE181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6FC1D-A98C-4F94-99F9-29615D2DEB9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7E44B-1A0F-4732-AD01-EDFCE4F2B33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E433B-7F78-4869-8308-3C008CFAA3E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EDCF0-41AD-42DA-B3C3-8F5D00E99D4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CC5D9-1D65-4C44-917F-3742F9CA6C5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78B96-4FE0-427B-B884-FC92D596F211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BC0F0-5F1D-4955-9368-2F60049450E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65A9-35C7-49AF-BD18-56C8BD3E74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427D-20EB-4026-A834-7C1B2ED42B2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F0681-AC5F-4333-8DCD-B9E48E0FB59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0F407-3D68-4BA2-A70E-E9841DEE181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6FC1D-A98C-4F94-99F9-29615D2DEB96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7E44B-1A0F-4732-AD01-EDFCE4F2B33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E433B-7F78-4869-8308-3C008CFAA3EB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EDCF0-41AD-42DA-B3C3-8F5D00E99D4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CC5D9-1D65-4C44-917F-3742F9CA6C5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84D59-E999-42B2-8CF9-1814AA84455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F49CE-7F46-4683-8A78-ECFDAD81B84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87308-1CF5-492C-9245-510B041FF18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E9083-112B-426B-8843-F6656D38055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AC17A-7B08-499B-9B43-618EEEC460B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F307C-7C15-453D-91D2-484EF735EAF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7EBB5-1806-4D0C-9EB1-3515C01C95D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24916-41BA-482E-86E5-00DB04B56A0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64E04-A27D-4736-A498-08F9EBDC64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7D3A3-E734-4124-8CB4-7723668F82C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398C6-A678-4B82-806E-08048BFBCA1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8B96-4FE0-427B-B884-FC92D596F211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BC0F0-5F1D-4955-9368-2F60049450E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65A9-35C7-49AF-BD18-56C8BD3E74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427D-20EB-4026-A834-7C1B2ED42B2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F0681-AC5F-4333-8DCD-B9E48E0FB59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0F407-3D68-4BA2-A70E-E9841DEE181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6FC1D-A98C-4F94-99F9-29615D2DEB96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7E44B-1A0F-4732-AD01-EDFCE4F2B33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E433B-7F78-4869-8308-3C008CFAA3EB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EDCF0-41AD-42DA-B3C3-8F5D00E99D4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CC5D9-1D65-4C44-917F-3742F9CA6C5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53887-ECA7-429D-BED6-6D9FA198B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5E3D3-C610-4AE8-A938-28B64E293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BFCE5-1390-4935-A76A-E7CC98B5A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D4DF8-54E1-47E6-B2E6-53362E326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99962-AE23-456A-8813-E13D37D2D5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60AEB-D7BF-4071-A8F9-82EA7A8EA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9876D-D55B-4A03-B6FD-C165EE344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36235-E388-4B14-AA05-5FE1472EB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DF975-F0A1-478D-9148-799FA28FC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F8A91-0165-464E-A569-478654744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7C404-8CDC-4B8F-BE9F-1AF67914E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8B96-4FE0-427B-B884-FC92D596F211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BC0F0-5F1D-4955-9368-2F60049450E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65A9-35C7-49AF-BD18-56C8BD3E74E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427D-20EB-4026-A834-7C1B2ED42B2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F0681-AC5F-4333-8DCD-B9E48E0FB59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0F407-3D68-4BA2-A70E-E9841DEE181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6FC1D-A98C-4F94-99F9-29615D2DEB96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7E44B-1A0F-4732-AD01-EDFCE4F2B33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E433B-7F78-4869-8308-3C008CFAA3EB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EDCF0-41AD-42DA-B3C3-8F5D00E99D4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CC5D9-1D65-4C44-917F-3742F9CA6C5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53887-ECA7-429D-BED6-6D9FA198B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5E3D3-C610-4AE8-A938-28B64E293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BFCE5-1390-4935-A76A-E7CC98B5A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D4DF8-54E1-47E6-B2E6-53362E326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99962-AE23-456A-8813-E13D37D2D5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60AEB-D7BF-4071-A8F9-82EA7A8EA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9876D-D55B-4A03-B6FD-C165EE344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36235-E388-4B14-AA05-5FE1472EB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DF975-F0A1-478D-9148-799FA28FC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F8A91-0165-464E-A569-478654744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7C404-8CDC-4B8F-BE9F-1AF67914E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53887-ECA7-429D-BED6-6D9FA198BD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F5E3D3-C610-4AE8-A938-28B64E2933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BFCE5-1390-4935-A76A-E7CC98B5ABE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D4DF8-54E1-47E6-B2E6-53362E3267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99962-AE23-456A-8813-E13D37D2D5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360AEB-D7BF-4071-A8F9-82EA7A8EAC6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9876D-D55B-4A03-B6FD-C165EE3449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6235-E388-4B14-AA05-5FE1472EB3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DF975-F0A1-478D-9148-799FA28FC7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CF8A91-0165-464E-A569-4786547446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F7C404-8CDC-4B8F-BE9F-1AF67914EB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ags" Target="../tags/tag9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ags" Target="../tags/tag1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ags" Target="../tags/tag11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ags" Target="../tags/tag1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ags" Target="../tags/tag13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ags" Target="../tags/tag1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ags" Target="../tags/tag1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ags" Target="../tags/tag1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691F0016-6832-4BF6-97C0-761B66DDAFF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EE59B654-5232-4FB6-B81B-C0852A115E9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54565F-6A8E-40F6-BA6C-8EE9D0096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54565F-6A8E-40F6-BA6C-8EE9D0096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empapelado.ru/catalog/paper/" TargetMode="Externa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0.png"/><Relationship Id="rId4" Type="http://schemas.openxmlformats.org/officeDocument/2006/relationships/hyperlink" Target="http://www.empapelado.ru/catalog/vinyl_on_a_paper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papelado.ru/catalog/photowall_papers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5.xml"/><Relationship Id="rId5" Type="http://schemas.openxmlformats.org/officeDocument/2006/relationships/hyperlink" Target="http://www.empapelado.ru/catalog/natural_materials/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papelado.ru/catalog/stone_crumb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5.xml"/><Relationship Id="rId5" Type="http://schemas.openxmlformats.org/officeDocument/2006/relationships/hyperlink" Target="http://www.empapelado.ru/catalog/aluminium_foil/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papelado.ru/catalog/mats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5.xml"/><Relationship Id="rId5" Type="http://schemas.openxmlformats.org/officeDocument/2006/relationships/hyperlink" Target="http://www.empapelado.ru/catalog/textiles/" TargetMode="Externa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Николай\Desktop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188640"/>
            <a:ext cx="9666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14213" y="2132856"/>
            <a:ext cx="677102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Основы технологии 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оклейки помещений 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обоями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3306" y="3071810"/>
            <a:ext cx="2382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2"/>
              </a:rPr>
              <a:t>Бумажные обои</a:t>
            </a:r>
            <a:endParaRPr lang="ru-RU" sz="24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4429156" cy="255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206813" y="6215082"/>
            <a:ext cx="2507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4"/>
              </a:rPr>
              <a:t>Винил на бумаге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44" y="4000505"/>
            <a:ext cx="44291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Виниловые обои на бумажной основе обладают качествами, которые позволяют им быть востребованными и популярными.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5357826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Они долговечны и выдерживают механические воздействия. </a:t>
            </a:r>
            <a:endParaRPr lang="ru-RU" sz="2000" b="1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142852"/>
            <a:ext cx="6688381" cy="283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3500462" cy="273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3143248"/>
            <a:ext cx="3636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</a:rPr>
              <a:t>Флизелин</a:t>
            </a:r>
            <a:r>
              <a:rPr lang="ru-RU" sz="2000" b="1" dirty="0" smtClean="0">
                <a:solidFill>
                  <a:schemeClr val="bg1"/>
                </a:solidFill>
              </a:rPr>
              <a:t> (</a:t>
            </a:r>
            <a:r>
              <a:rPr lang="ru-RU" sz="2000" b="1" dirty="0" err="1" smtClean="0">
                <a:solidFill>
                  <a:schemeClr val="bg1"/>
                </a:solidFill>
              </a:rPr>
              <a:t>нетканная</a:t>
            </a:r>
            <a:r>
              <a:rPr lang="ru-RU" sz="2000" b="1" dirty="0" smtClean="0">
                <a:solidFill>
                  <a:schemeClr val="bg1"/>
                </a:solidFill>
              </a:rPr>
              <a:t> основа)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14752"/>
            <a:ext cx="3571900" cy="270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6396335"/>
            <a:ext cx="306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Винил на </a:t>
            </a:r>
            <a:r>
              <a:rPr lang="ru-RU" sz="2400" b="1" dirty="0" err="1" smtClean="0"/>
              <a:t>флизелине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42860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 smtClean="0"/>
              <a:t>Флизелин</a:t>
            </a:r>
            <a:r>
              <a:rPr lang="ru-RU" sz="2000" b="1" dirty="0" smtClean="0"/>
              <a:t> - нетканое полотно, обладающее значительно большей прочностью, чем бумага. </a:t>
            </a:r>
            <a:r>
              <a:rPr lang="ru-RU" sz="2000" b="1" dirty="0" err="1" smtClean="0"/>
              <a:t>Флизелин</a:t>
            </a:r>
            <a:r>
              <a:rPr lang="ru-RU" sz="2000" b="1" dirty="0" smtClean="0"/>
              <a:t> не растягивается и не дает усадки при намокании и последующем высыхании, что позволяет клеить их в сухом виде на стену, покрытую слоем клея.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71488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Большое достоинство виниловых обоев на </a:t>
            </a:r>
            <a:r>
              <a:rPr lang="ru-RU" sz="2000" dirty="0" err="1" smtClean="0"/>
              <a:t>флизелиновой</a:t>
            </a:r>
            <a:r>
              <a:rPr lang="ru-RU" sz="2000" dirty="0" smtClean="0"/>
              <a:t> основе - их можно использовать в новостройках, где стены со временем могут дать усадку, такие обои не потрескаются.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4286281" cy="23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728" y="2714620"/>
            <a:ext cx="1535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3"/>
              </a:rPr>
              <a:t>Фотообои</a:t>
            </a:r>
            <a:endParaRPr lang="ru-RU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3286124"/>
            <a:ext cx="4357718" cy="232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5929330"/>
            <a:ext cx="3726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5"/>
              </a:rPr>
              <a:t>Натуральные материалы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5716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Поместив фотообои на стену у изголовья кровати или напротив обеденного стола, мы испытываем истинное удовлетворение. Ведь там могут быть изображены любимые пейзажи, детские или свадебные фото.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57187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Благодаря этим обоям, наши стены могут покрыться искусно выделанной кожей, бамбуком или любым другим натуральным материалом, даже мраморной крошкой.</a:t>
            </a:r>
            <a:endParaRPr lang="ru-RU" sz="20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285728"/>
            <a:ext cx="38576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2643182"/>
            <a:ext cx="27471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3"/>
              </a:rPr>
              <a:t>Каменная крошка</a:t>
            </a:r>
            <a:endParaRPr lang="ru-RU" sz="2400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107" y="3500438"/>
            <a:ext cx="3851389" cy="2325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6072206"/>
            <a:ext cx="3249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5"/>
              </a:rPr>
              <a:t>Алюминиевая фольга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6007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Это обои искусство, которые достойны внимания и уважения не меньше, чем произведения великих мастеров. </a:t>
            </a:r>
          </a:p>
          <a:p>
            <a:r>
              <a:rPr lang="ru-RU" sz="2000" b="1" dirty="0" smtClean="0"/>
              <a:t>Путем сложных технологических превращений, каменная крошка наносится на специальное нетканое полотно. 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3429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Тончайшая металлическая фольга наносится на основу из </a:t>
            </a:r>
            <a:r>
              <a:rPr lang="ru-RU" sz="2000" b="1" dirty="0" err="1" smtClean="0"/>
              <a:t>флизелина</a:t>
            </a:r>
            <a:r>
              <a:rPr lang="ru-RU" sz="2000" b="1" dirty="0" smtClean="0"/>
              <a:t> или бумаги.</a:t>
            </a:r>
          </a:p>
          <a:p>
            <a:r>
              <a:rPr lang="ru-RU" sz="2000" b="1" dirty="0" smtClean="0"/>
              <a:t>Такие обои износоустойчивы, светостойки, хорошо моются. Металлический блеск не тускнеет со временем. Покрытия выполняются под золото, серебро, чуть покрытую паутиной бронзу.</a:t>
            </a:r>
            <a:endParaRPr lang="ru-RU" sz="20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435771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2714620"/>
            <a:ext cx="2184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3"/>
              </a:rPr>
              <a:t>Обои циновки</a:t>
            </a:r>
            <a:endParaRPr lang="ru-RU" sz="24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286280" cy="235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6215082"/>
            <a:ext cx="27532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hlinkClick r:id="rId5"/>
              </a:rPr>
              <a:t>Текстильные обои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1429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Обои циновки создаются с использованием натуральных волокон: джут, солома, расщепленный бамбук, водоросли, тростник.</a:t>
            </a:r>
          </a:p>
          <a:p>
            <a:r>
              <a:rPr lang="ru-RU" sz="2000" b="1" dirty="0" smtClean="0"/>
              <a:t> Обои циновки наклеивают на специальную рисовую бумагу или папирус,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4290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Текстильные обои представляют собой бумажное основание, на лицевую сторону которого нанесены волокна хлопка, льна, шелка и др. Текстильные обои обладают повышенными теплоизоляционными и </a:t>
            </a:r>
            <a:r>
              <a:rPr lang="ru-RU" sz="2000" dirty="0" err="1" smtClean="0"/>
              <a:t>шумопоглощающими</a:t>
            </a:r>
            <a:r>
              <a:rPr lang="ru-RU" sz="2000" dirty="0" smtClean="0"/>
              <a:t> свойствами, устойчивы к воздействию ультрафиолетового излучения и имеют достаточную износостойкость.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071678"/>
            <a:ext cx="732008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Последовательность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 при наклейке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обоев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38410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01862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143248"/>
            <a:ext cx="2428892" cy="359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643182"/>
            <a:ext cx="1905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3214686"/>
            <a:ext cx="1948486" cy="336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786322"/>
            <a:ext cx="163996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910360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643042" y="285728"/>
            <a:ext cx="58100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Наклейка обоев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внахлёст и встык</a:t>
            </a:r>
            <a:endParaRPr lang="ru-RU" sz="54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Инструменты для </a:t>
            </a:r>
          </a:p>
          <a:p>
            <a:pPr algn="ctr"/>
            <a:r>
              <a:rPr lang="ru-RU" sz="4800" b="1" cap="none" spc="0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поклейки</a:t>
            </a:r>
            <a:r>
              <a:rPr lang="ru-RU" sz="48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обоев: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ножницы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исти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щётка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алик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линейка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твес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шнур</a:t>
            </a:r>
          </a:p>
          <a:p>
            <a:endParaRPr lang="ru-RU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928802"/>
            <a:ext cx="5715040" cy="457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869160"/>
            <a:ext cx="9071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Варианты оклейки стен обоими: а — разрез стены; б — отделка в один колер;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 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отделка в два колера; г — отделка в два колера с филёнкой;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отделка с бордюром;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отделка фризом;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отделка гобеленом;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филёнка;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2 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бордюр;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фриз;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4 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гобелен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ikolay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838" y="880761"/>
            <a:ext cx="8253610" cy="37182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0528" y="122055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жилых помещениях широко применяют оклейку стен и потолков обоями.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Обои обычно выбирают в зависимости от вида помещения, для ремонта которого они предназначены.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643245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Пример развёртки поверхностей стен, оклеиваемых обоями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ikolay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25" y="1379538"/>
            <a:ext cx="7627938" cy="29940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643245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Совмещение рисунка обоев: а — правильное;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 — неправильное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ikolay\Desktop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460" y="779313"/>
            <a:ext cx="8678020" cy="45218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643245"/>
            <a:ext cx="9036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Оклейка стен обоями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Nikolay\Desktop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260648"/>
            <a:ext cx="4108830" cy="51924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124744"/>
            <a:ext cx="9001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 работе с клеями необходимо следовать инструкции на упаковке, избегать попадания клея в глаза.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Запрещается работать на приставной лестнице. При ок­лейке стен обоями нужно пользоваться лестницей-стремянкой, стулом, столом.</a:t>
            </a:r>
          </a:p>
          <a:p>
            <a:pPr marL="514350" indent="-51435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032" y="139279"/>
            <a:ext cx="8388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безопасной работы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4016" y="1413351"/>
            <a:ext cx="9252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 Оклейку стен с розетками и выключателями производить при выключенной квартирной электросети.</a:t>
            </a:r>
          </a:p>
          <a:p>
            <a:pPr marL="742950" lvl="0" indent="-74295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 После завершения оклейки помещения обоями следует тщательно вымыть руки с мылом.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032" y="139279"/>
            <a:ext cx="8388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безопасной работы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C000"/>
                </a:solidFill>
              </a:rPr>
              <a:t>Обои</a:t>
            </a:r>
            <a:r>
              <a:rPr lang="ru-RU" sz="3600" dirty="0" smtClean="0"/>
              <a:t>-это рулонный материал, преимущественно на бумажной основе, для внутренней отделки помещений.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307181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Бумажные обои — с давних пор традиционный отделочный материал в странах Восточной Азии (Япония, Китай). В Европе до 18 в. применялись исключительно тканевые обои ; ими обивали (отсюда термин «обои») стены и потолки помещений.</a:t>
            </a:r>
            <a:endParaRPr lang="ru-RU" sz="3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928802"/>
            <a:ext cx="671850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</a:t>
            </a:r>
          </a:p>
          <a:p>
            <a:pPr algn="ctr"/>
            <a:r>
              <a:rPr lang="ru-RU" sz="72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применением</a:t>
            </a:r>
          </a:p>
          <a:p>
            <a:pPr algn="ctr"/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обоев</a:t>
            </a:r>
            <a:endParaRPr lang="ru-RU" sz="72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368" y="48697"/>
            <a:ext cx="5105400" cy="680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"/>
            <a:ext cx="4573908" cy="685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68" y="4"/>
            <a:ext cx="5181600" cy="6910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786058"/>
            <a:ext cx="50327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обоев</a:t>
            </a:r>
            <a:endParaRPr lang="ru-RU" sz="72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heme/theme1.xml><?xml version="1.0" encoding="utf-8"?>
<a:theme xmlns:a="http://schemas.openxmlformats.org/drawingml/2006/main" name="ind_0759_slide">
  <a:themeElements>
    <a:clrScheme name="Тема Office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1">
  <a:themeElements>
    <a:clrScheme name="Тема Office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5">
  <a:themeElements>
    <a:clrScheme name="Тема Office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Тема5">
  <a:themeElements>
    <a:clrScheme name="Тема Office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89</Template>
  <TotalTime>3037</TotalTime>
  <Words>577</Words>
  <Application>Microsoft Office PowerPoint</Application>
  <PresentationFormat>Экран (4:3)</PresentationFormat>
  <Paragraphs>71</Paragraphs>
  <Slides>24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24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ind_0759_slide</vt:lpstr>
      <vt:lpstr>1_Default Design</vt:lpstr>
      <vt:lpstr>Тема1</vt:lpstr>
      <vt:lpstr>2_Default Design</vt:lpstr>
      <vt:lpstr>Тема5</vt:lpstr>
      <vt:lpstr>3_Default Design</vt:lpstr>
      <vt:lpstr>1_Тема5</vt:lpstr>
      <vt:lpstr>4_Default Design</vt:lpstr>
      <vt:lpstr>1_Тема1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Nikolay</dc:creator>
  <cp:lastModifiedBy>алсу лутфуллина</cp:lastModifiedBy>
  <cp:revision>223</cp:revision>
  <dcterms:created xsi:type="dcterms:W3CDTF">2014-09-28T10:59:12Z</dcterms:created>
  <dcterms:modified xsi:type="dcterms:W3CDTF">2020-05-17T09:50:29Z</dcterms:modified>
</cp:coreProperties>
</file>